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229" r:id="rId1"/>
  </p:sldMasterIdLst>
  <p:notesMasterIdLst>
    <p:notesMasterId r:id="rId9"/>
  </p:notesMasterIdLst>
  <p:handoutMasterIdLst>
    <p:handoutMasterId r:id="rId10"/>
  </p:handoutMasterIdLst>
  <p:sldIdLst>
    <p:sldId id="257" r:id="rId2"/>
    <p:sldId id="263" r:id="rId3"/>
    <p:sldId id="1696" r:id="rId4"/>
    <p:sldId id="1694" r:id="rId5"/>
    <p:sldId id="265" r:id="rId6"/>
    <p:sldId id="261" r:id="rId7"/>
    <p:sldId id="260" r:id="rId8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D30"/>
    <a:srgbClr val="2F2F2F"/>
    <a:srgbClr val="787878"/>
    <a:srgbClr val="595959"/>
    <a:srgbClr val="A6A6A6"/>
    <a:srgbClr val="7F7F7F"/>
    <a:srgbClr val="00BCF2"/>
    <a:srgbClr val="FFFFFF"/>
    <a:srgbClr val="000A18"/>
    <a:srgbClr val="BCEEFC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4" autoAdjust="0"/>
    <p:restoredTop sz="73817" autoAdjust="0"/>
  </p:normalViewPr>
  <p:slideViewPr>
    <p:cSldViewPr snapToGrid="0">
      <p:cViewPr varScale="1">
        <p:scale>
          <a:sx n="70" d="100"/>
          <a:sy n="70" d="100"/>
        </p:scale>
        <p:origin x="168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5/11/2019 11:00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5/11/2019 11:00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50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049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86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For Microsoft Graph apps, it’s recommended to use the Azure AD v2 authorization endpoint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Create the application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Copy the Application ID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Add a new Native application and add the necessary permissions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905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023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864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5/11/2019 11:00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901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-1"/>
            <a:ext cx="12436475" cy="69945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67E965-287F-42B7-813C-42EF173BF65D}"/>
              </a:ext>
            </a:extLst>
          </p:cNvPr>
          <p:cNvSpPr/>
          <p:nvPr userDrawn="1"/>
        </p:nvSpPr>
        <p:spPr bwMode="auto">
          <a:xfrm>
            <a:off x="0" y="-1"/>
            <a:ext cx="7940040" cy="6994525"/>
          </a:xfrm>
          <a:prstGeom prst="rect">
            <a:avLst/>
          </a:prstGeom>
          <a:gradFill>
            <a:gsLst>
              <a:gs pos="17000">
                <a:schemeClr val="tx2">
                  <a:alpha val="85000"/>
                </a:schemeClr>
              </a:gs>
              <a:gs pos="100000">
                <a:schemeClr val="tx2">
                  <a:alpha val="0"/>
                </a:schemeClr>
              </a:gs>
            </a:gsLst>
            <a:lin ang="0" scaled="1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97" name="Picture 96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4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465139" y="449264"/>
            <a:ext cx="933131" cy="200341"/>
            <a:chOff x="465139" y="449264"/>
            <a:chExt cx="933131" cy="200341"/>
          </a:xfrm>
        </p:grpSpPr>
        <p:pic>
          <p:nvPicPr>
            <p:cNvPr id="5" name="Picture 4"/>
            <p:cNvPicPr>
              <a:picLocks noChangeAspect="1"/>
            </p:cNvPicPr>
            <p:nvPr userDrawn="1"/>
          </p:nvPicPr>
          <p:blipFill rotWithShape="1">
            <a:blip r:embed="rId2"/>
            <a:srcRect l="26716" r="872" b="4064"/>
            <a:stretch/>
          </p:blipFill>
          <p:spPr bwMode="black">
            <a:xfrm>
              <a:off x="721996" y="459092"/>
              <a:ext cx="676274" cy="187779"/>
            </a:xfrm>
            <a:prstGeom prst="rect">
              <a:avLst/>
            </a:prstGeom>
          </p:spPr>
        </p:pic>
        <p:pic>
          <p:nvPicPr>
            <p:cNvPr id="6" name="MS logo gray - EMF"/>
            <p:cNvPicPr>
              <a:picLocks noChangeAspect="1"/>
            </p:cNvPicPr>
            <p:nvPr userDrawn="1"/>
          </p:nvPicPr>
          <p:blipFill rotWithShape="1">
            <a:blip r:embed="rId3"/>
            <a:srcRect r="76414"/>
            <a:stretch/>
          </p:blipFill>
          <p:spPr bwMode="black">
            <a:xfrm>
              <a:off x="465139" y="449264"/>
              <a:ext cx="220661" cy="200341"/>
            </a:xfrm>
            <a:prstGeom prst="rect">
              <a:avLst/>
            </a:prstGeom>
          </p:spPr>
        </p:pic>
      </p:grp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639" y="6220609"/>
            <a:ext cx="4572000" cy="47705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880" tIns="182880" rIns="182880" bIns="182880" numCol="1" anchor="t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457200" y="479425"/>
            <a:ext cx="1483418" cy="31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8279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, 2-color,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03" y="6141008"/>
            <a:ext cx="1799094" cy="830017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29660" y="1476621"/>
            <a:ext cx="11375536" cy="2015262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448"/>
              </a:spcBef>
              <a:buNone/>
              <a:defRPr sz="408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  <a:latin typeface="+mj-lt"/>
              </a:defRPr>
            </a:lvl1pPr>
            <a:lvl2pPr marL="0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2pPr>
            <a:lvl3pPr marL="236387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3pPr>
            <a:lvl4pPr marL="466298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4pPr>
            <a:lvl5pPr marL="707543" indent="0">
              <a:buNone/>
              <a:defRPr sz="2040">
                <a:gradFill>
                  <a:gsLst>
                    <a:gs pos="100000">
                      <a:schemeClr val="bg2"/>
                    </a:gs>
                    <a:gs pos="6000">
                      <a:schemeClr val="bg2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531279" y="6526955"/>
            <a:ext cx="572078" cy="223825"/>
          </a:xfrm>
          <a:prstGeom prst="rect">
            <a:avLst/>
          </a:prstGeom>
        </p:spPr>
        <p:txBody>
          <a:bodyPr lIns="121899" tIns="60949" rIns="121899" bIns="60949" anchor="ctr"/>
          <a:lstStyle>
            <a:lvl1pPr algn="l">
              <a:defRPr sz="1632">
                <a:gradFill>
                  <a:gsLst>
                    <a:gs pos="100000">
                      <a:schemeClr val="bg2"/>
                    </a:gs>
                    <a:gs pos="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defTabSz="932559"/>
            <a:fld id="{727B4C2D-45E2-4621-8491-2995EB46A674}" type="slidenum">
              <a:rPr lang="en-US" smtClean="0">
                <a:gradFill>
                  <a:gsLst>
                    <a:gs pos="100000">
                      <a:srgbClr val="797A7D"/>
                    </a:gs>
                    <a:gs pos="0">
                      <a:srgbClr val="797A7D"/>
                    </a:gs>
                  </a:gsLst>
                  <a:lin ang="5400000" scaled="0"/>
                </a:gradFill>
              </a:rPr>
              <a:pPr defTabSz="932559"/>
              <a:t>‹#›</a:t>
            </a:fld>
            <a:endParaRPr lang="en-US" dirty="0">
              <a:gradFill>
                <a:gsLst>
                  <a:gs pos="100000">
                    <a:srgbClr val="797A7D"/>
                  </a:gs>
                  <a:gs pos="0">
                    <a:srgbClr val="797A7D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68042389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34" y="0"/>
            <a:ext cx="12435142" cy="69945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A60F36A-EBDF-4D9D-8F13-E094035DB7F8}"/>
              </a:ext>
            </a:extLst>
          </p:cNvPr>
          <p:cNvSpPr/>
          <p:nvPr userDrawn="1"/>
        </p:nvSpPr>
        <p:spPr bwMode="auto">
          <a:xfrm>
            <a:off x="-1" y="-1"/>
            <a:ext cx="7801338" cy="6994525"/>
          </a:xfrm>
          <a:prstGeom prst="rect">
            <a:avLst/>
          </a:prstGeom>
          <a:gradFill flip="none" rotWithShape="1">
            <a:gsLst>
              <a:gs pos="41000">
                <a:schemeClr val="bg2">
                  <a:alpha val="52000"/>
                </a:schemeClr>
              </a:gs>
              <a:gs pos="100000">
                <a:schemeClr val="bg2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 bwMode="black">
          <a:xfrm>
            <a:off x="465139" y="449264"/>
            <a:ext cx="935564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 userDrawn="1"/>
        </p:nvPicPr>
        <p:blipFill rotWithShape="1">
          <a:blip r:embed="rId3"/>
          <a:srcRect l="26716" r="872" b="4064"/>
          <a:stretch/>
        </p:blipFill>
        <p:spPr bwMode="black">
          <a:xfrm>
            <a:off x="721996" y="459092"/>
            <a:ext cx="676274" cy="18777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4" name="MS logo gray - EMF"/>
          <p:cNvPicPr>
            <a:picLocks noChangeAspect="1"/>
          </p:cNvPicPr>
          <p:nvPr userDrawn="1"/>
        </p:nvPicPr>
        <p:blipFill rotWithShape="1">
          <a:blip r:embed="rId4"/>
          <a:srcRect r="76414"/>
          <a:stretch/>
        </p:blipFill>
        <p:spPr bwMode="black">
          <a:xfrm>
            <a:off x="465139" y="449264"/>
            <a:ext cx="220661" cy="20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  <p:sldLayoutId id="2147484550" r:id="rId27"/>
    <p:sldLayoutId id="2147484551" r:id="rId28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rtal.azure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2664542"/>
            <a:ext cx="6260128" cy="2200577"/>
          </a:xfrm>
        </p:spPr>
        <p:txBody>
          <a:bodyPr/>
          <a:lstStyle/>
          <a:p>
            <a:r>
              <a:rPr lang="en-US" dirty="0"/>
              <a:t>Build React SPAs with the </a:t>
            </a:r>
            <a:br>
              <a:rPr lang="en-US" dirty="0"/>
            </a:br>
            <a:r>
              <a:rPr lang="en-US" dirty="0"/>
              <a:t>Microsoft Graph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32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65138" y="960438"/>
            <a:ext cx="3722689" cy="917575"/>
          </a:xfrm>
        </p:spPr>
        <p:txBody>
          <a:bodyPr/>
          <a:lstStyle/>
          <a:p>
            <a:r>
              <a:rPr lang="en-US" sz="2800" dirty="0"/>
              <a:t>Register Azure AD Applications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2574721"/>
            <a:ext cx="3914774" cy="3862387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en-US" sz="2000" dirty="0"/>
              <a:t>Microsoft Application Registration Portal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credentials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Select the type of application</a:t>
            </a:r>
          </a:p>
          <a:p>
            <a:pPr>
              <a:spcBef>
                <a:spcPts val="1200"/>
              </a:spcBef>
            </a:pPr>
            <a:r>
              <a:rPr lang="en-US" sz="2000" dirty="0"/>
              <a:t>Configure permissions</a:t>
            </a:r>
          </a:p>
        </p:txBody>
      </p:sp>
      <p:pic>
        <p:nvPicPr>
          <p:cNvPr id="10" name="Picture 9" descr="A person standing in front of a computer&#10;&#10;Description generated with very high confidence">
            <a:extLst>
              <a:ext uri="{FF2B5EF4-FFF2-40B4-BE49-F238E27FC236}">
                <a16:creationId xmlns:a16="http://schemas.microsoft.com/office/drawing/2014/main" id="{254A3C78-410B-41D6-8FB3-74DA900C92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4502552" y="0"/>
            <a:ext cx="7933922" cy="699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68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AF176-1129-334E-A62E-F5331AFF4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Portal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19E3F-93D9-414A-8EED-45E85A8E23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906821"/>
          </a:xfrm>
        </p:spPr>
        <p:txBody>
          <a:bodyPr/>
          <a:lstStyle/>
          <a:p>
            <a:r>
              <a:rPr lang="en-US" dirty="0"/>
              <a:t>Azure AD Portal</a:t>
            </a:r>
          </a:p>
          <a:p>
            <a:endParaRPr lang="en-US" dirty="0">
              <a:hlinkClick r:id="rId3"/>
            </a:endParaRPr>
          </a:p>
          <a:p>
            <a:pPr lvl="1"/>
            <a:r>
              <a:rPr lang="en-US" dirty="0">
                <a:hlinkClick r:id="rId3"/>
              </a:rPr>
              <a:t>https://portal.azure.com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Login using Microsoft Account (MSA) / Azure AD account (work or school)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Create Azure AD apps that use the v1 and v2 authorization endpoint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Azure AD’s ADAL or MSAL SDK for authentication</a:t>
            </a:r>
          </a:p>
        </p:txBody>
      </p:sp>
    </p:spTree>
    <p:extLst>
      <p:ext uri="{BB962C8B-B14F-4D97-AF65-F5344CB8AC3E}">
        <p14:creationId xmlns:p14="http://schemas.microsoft.com/office/powerpoint/2010/main" val="40241072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479830-2580-E440-8AA2-BD45D849D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Registration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3800CA-C5B3-EC45-822A-08CA5D3E86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5138" y="6020049"/>
            <a:ext cx="3690937" cy="213776"/>
          </a:xfrm>
        </p:spPr>
        <p:txBody>
          <a:bodyPr/>
          <a:lstStyle/>
          <a:p>
            <a:r>
              <a:rPr lang="en-US" dirty="0">
                <a:latin typeface="+mj-lt"/>
              </a:rPr>
              <a:t>Create the application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D57C394-9BD5-6244-B8B1-DD2B7D5A52F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03875" y="6020049"/>
            <a:ext cx="3690937" cy="213776"/>
          </a:xfrm>
        </p:spPr>
        <p:txBody>
          <a:bodyPr/>
          <a:lstStyle/>
          <a:p>
            <a:r>
              <a:rPr lang="en-US" dirty="0"/>
              <a:t>Copy the application’s ID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2640DC-DF22-4B41-8293-820C7A18D4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543421" y="6020049"/>
            <a:ext cx="3690937" cy="213776"/>
          </a:xfrm>
        </p:spPr>
        <p:txBody>
          <a:bodyPr/>
          <a:lstStyle/>
          <a:p>
            <a:r>
              <a:rPr lang="en-US" dirty="0"/>
              <a:t>Add redirect 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/>
              <a:t>to the app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DD9116-9119-403E-BAA3-A63BC4DF3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040" y="1397923"/>
            <a:ext cx="8771816" cy="407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8762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8038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1858403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77858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PPT Template 2017_Final [Read-Only]" id="{73F65A92-A1E2-4F85-816E-D7BE701F4FD1}" vid="{D56D5674-EDE9-4FB8-A009-BF74ED985E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templates</Template>
  <TotalTime>0</TotalTime>
  <Words>326</Words>
  <Application>Microsoft Office PowerPoint</Application>
  <PresentationFormat>Custom</PresentationFormat>
  <Paragraphs>47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Build React SPAs with the  Microsoft Graph</vt:lpstr>
      <vt:lpstr>Register Azure AD Applications</vt:lpstr>
      <vt:lpstr>Azure AD Portal</vt:lpstr>
      <vt:lpstr>App Registration</vt:lpstr>
      <vt:lpstr>Demo</vt:lpstr>
      <vt:lpstr>Thank you.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2017-08-19T23:50:46Z</dcterms:created>
  <dcterms:modified xsi:type="dcterms:W3CDTF">2019-05-11T15:01:04Z</dcterms:modified>
</cp:coreProperties>
</file>